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6638"/>
  <p:embeddedFontLst>
    <p:embeddedFont>
      <p:font typeface="Arial Narrow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JIPGdKZxyjnWv+Ws05dG6+9JW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D28EC43-422A-487E-A483-03AA720A3F65}">
  <a:tblStyle styleId="{1D28EC43-422A-487E-A483-03AA720A3F6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20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898" tIns="43949" rIns="87898" bIns="43949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898" tIns="43949" rIns="87898" bIns="43949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898" tIns="43949" rIns="87898" bIns="43949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898" tIns="43949" rIns="87898" bIns="43949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898" tIns="43949" rIns="87898" bIns="43949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/>
              <a:pPr algn="r">
                <a:buSzPts val="1200"/>
              </a:pPr>
              <a:t>‹N›</a:t>
            </a:fld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spcFirstLastPara="1" wrap="square" lIns="87898" tIns="43949" rIns="87898" bIns="4394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:notes"/>
          <p:cNvSpPr txBox="1">
            <a:spLocks noGrp="1"/>
          </p:cNvSpPr>
          <p:nvPr>
            <p:ph type="body" idx="1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spcFirstLastPara="1" wrap="square" lIns="87898" tIns="43949" rIns="87898" bIns="4394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94" name="Google Shape;1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:notes"/>
          <p:cNvSpPr txBox="1">
            <a:spLocks noGrp="1"/>
          </p:cNvSpPr>
          <p:nvPr>
            <p:ph type="body" idx="1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spcFirstLastPara="1" wrap="square" lIns="87898" tIns="43949" rIns="87898" bIns="43949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271" name="Google Shape;2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2255520" y="105092"/>
            <a:ext cx="4335779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-US" sz="10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Orario</a:t>
            </a: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Accademico</a:t>
            </a: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2021/2022 </a:t>
            </a:r>
            <a:r>
              <a:rPr lang="en-US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- 1° </a:t>
            </a:r>
            <a:r>
              <a:rPr lang="en-US" sz="1000" b="1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semestre</a:t>
            </a:r>
            <a:endParaRPr lang="en-US" sz="1000" b="1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800" b="1" dirty="0" err="1" smtClean="0">
                <a:solidFill>
                  <a:srgbClr val="FF0000"/>
                </a:solidFill>
              </a:rPr>
              <a:t>Orario</a:t>
            </a:r>
            <a:r>
              <a:rPr lang="en-US" sz="800" b="1" dirty="0" smtClean="0">
                <a:solidFill>
                  <a:srgbClr val="FF0000"/>
                </a:solidFill>
              </a:rPr>
              <a:t> del 1° anno </a:t>
            </a:r>
            <a:r>
              <a:rPr lang="en-US" sz="800" b="1" dirty="0" err="1" smtClean="0">
                <a:solidFill>
                  <a:srgbClr val="FF0000"/>
                </a:solidFill>
              </a:rPr>
              <a:t>valido</a:t>
            </a:r>
            <a:r>
              <a:rPr lang="en-US" sz="800" b="1" dirty="0" smtClean="0">
                <a:solidFill>
                  <a:srgbClr val="FF0000"/>
                </a:solidFill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</a:rPr>
              <a:t>fino</a:t>
            </a:r>
            <a:r>
              <a:rPr lang="en-US" sz="800" b="1" dirty="0" smtClean="0">
                <a:solidFill>
                  <a:srgbClr val="FF0000"/>
                </a:solidFill>
              </a:rPr>
              <a:t> al 3/12/2021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8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Orario</a:t>
            </a:r>
            <a:r>
              <a:rPr lang="en-US" sz="8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del 2° e 3° anno </a:t>
            </a:r>
            <a:r>
              <a:rPr lang="en-US" sz="8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valido</a:t>
            </a:r>
            <a:r>
              <a:rPr lang="en-US" sz="8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per </a:t>
            </a:r>
            <a:r>
              <a:rPr lang="en-US" sz="8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l’intera</a:t>
            </a:r>
            <a:r>
              <a:rPr lang="en-US" sz="8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durata</a:t>
            </a:r>
            <a:r>
              <a:rPr lang="en-US" sz="8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del 1° </a:t>
            </a:r>
            <a:r>
              <a:rPr lang="en-US" sz="8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semestre</a:t>
            </a:r>
            <a:r>
              <a:rPr lang="en-US" sz="8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it-IT" dirty="0" smtClean="0"/>
              <a:t>	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7291268" y="3387253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2 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A2</a:t>
            </a:r>
            <a:endParaRPr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3853315" y="3435350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FA3904"/>
              </a:buClr>
              <a:buSzPts val="800"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DE 2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A3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850507" y="1024432"/>
            <a:ext cx="1728787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ES 1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NIDA </a:t>
            </a:r>
            <a:endParaRPr dirty="0"/>
          </a:p>
        </p:txBody>
      </p:sp>
      <p:sp>
        <p:nvSpPr>
          <p:cNvPr id="95" name="Google Shape;95;p1"/>
          <p:cNvSpPr txBox="1"/>
          <p:nvPr/>
        </p:nvSpPr>
        <p:spPr>
          <a:xfrm>
            <a:off x="7316653" y="1798404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2 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A2</a:t>
            </a:r>
            <a:endParaRPr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2132231" y="1795745"/>
            <a:ext cx="1728787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2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-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NIDA </a:t>
            </a:r>
            <a:endParaRPr dirty="0"/>
          </a:p>
        </p:txBody>
      </p:sp>
      <p:sp>
        <p:nvSpPr>
          <p:cNvPr id="97" name="Google Shape;97;p1"/>
          <p:cNvSpPr txBox="1"/>
          <p:nvPr/>
        </p:nvSpPr>
        <p:spPr>
          <a:xfrm>
            <a:off x="2127151" y="1040235"/>
            <a:ext cx="1727200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3855776" y="4105377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3 – Bruno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5569366" y="4587015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-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NIDA </a:t>
            </a:r>
            <a:endParaRPr dirty="0"/>
          </a:p>
        </p:txBody>
      </p:sp>
      <p:sp>
        <p:nvSpPr>
          <p:cNvPr id="104" name="Google Shape;104;p1"/>
          <p:cNvSpPr txBox="1"/>
          <p:nvPr/>
        </p:nvSpPr>
        <p:spPr>
          <a:xfrm>
            <a:off x="3860107" y="1806653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DE 2 (2L+3L)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Bendermacher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7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7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A5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5563285" y="4802030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7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7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107" name="Google Shape;107;p1"/>
          <p:cNvSpPr txBox="1"/>
          <p:nvPr/>
        </p:nvSpPr>
        <p:spPr>
          <a:xfrm>
            <a:off x="5571216" y="2472273"/>
            <a:ext cx="1728787" cy="338514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-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NIDA </a:t>
            </a:r>
            <a:endParaRPr dirty="0"/>
          </a:p>
        </p:txBody>
      </p:sp>
      <p:sp>
        <p:nvSpPr>
          <p:cNvPr id="108" name="Google Shape;108;p1"/>
          <p:cNvSpPr txBox="1"/>
          <p:nvPr/>
        </p:nvSpPr>
        <p:spPr>
          <a:xfrm>
            <a:off x="3876443" y="1239516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DE 1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7308850" y="6099676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RU 3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Eberle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5597892" y="3410471"/>
            <a:ext cx="1728787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2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A2 </a:t>
            </a:r>
            <a:endParaRPr dirty="0"/>
          </a:p>
        </p:txBody>
      </p:sp>
      <p:sp>
        <p:nvSpPr>
          <p:cNvPr id="111" name="Google Shape;111;p1"/>
          <p:cNvSpPr txBox="1"/>
          <p:nvPr/>
        </p:nvSpPr>
        <p:spPr>
          <a:xfrm>
            <a:off x="2133968" y="3431974"/>
            <a:ext cx="1728787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2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-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NIDA </a:t>
            </a:r>
            <a:endParaRPr dirty="0"/>
          </a:p>
        </p:txBody>
      </p:sp>
      <p:sp>
        <p:nvSpPr>
          <p:cNvPr id="112" name="Google Shape;112;p1"/>
          <p:cNvSpPr txBox="1"/>
          <p:nvPr/>
        </p:nvSpPr>
        <p:spPr>
          <a:xfrm>
            <a:off x="403676" y="1047086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GEN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Fabbri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Roberta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2136309" y="2804265"/>
            <a:ext cx="1728787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A2</a:t>
            </a:r>
            <a:endParaRPr dirty="0"/>
          </a:p>
        </p:txBody>
      </p:sp>
      <p:sp>
        <p:nvSpPr>
          <p:cNvPr id="114" name="Google Shape;114;p1"/>
          <p:cNvSpPr txBox="1"/>
          <p:nvPr/>
        </p:nvSpPr>
        <p:spPr>
          <a:xfrm>
            <a:off x="5596841" y="2789237"/>
            <a:ext cx="1727200" cy="338514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NIDA</a:t>
            </a:r>
            <a:endParaRPr dirty="0"/>
          </a:p>
        </p:txBody>
      </p:sp>
      <p:sp>
        <p:nvSpPr>
          <p:cNvPr id="115" name="Google Shape;115;p1"/>
          <p:cNvSpPr txBox="1"/>
          <p:nvPr/>
        </p:nvSpPr>
        <p:spPr>
          <a:xfrm>
            <a:off x="3851484" y="2808118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800"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DE 1 (2L+3L)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Bendermacher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7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A5</a:t>
            </a:r>
            <a:endParaRPr dirty="0"/>
          </a:p>
        </p:txBody>
      </p:sp>
      <p:sp>
        <p:nvSpPr>
          <p:cNvPr id="119" name="Google Shape;119;p1"/>
          <p:cNvSpPr txBox="1"/>
          <p:nvPr/>
        </p:nvSpPr>
        <p:spPr>
          <a:xfrm>
            <a:off x="3862781" y="6102059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3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120" name="Google Shape;120;p1"/>
          <p:cNvSpPr txBox="1"/>
          <p:nvPr/>
        </p:nvSpPr>
        <p:spPr>
          <a:xfrm>
            <a:off x="7299354" y="4336540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FR 3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dirty="0"/>
          </a:p>
        </p:txBody>
      </p:sp>
      <p:sp>
        <p:nvSpPr>
          <p:cNvPr id="121" name="Google Shape;121;p1"/>
          <p:cNvSpPr txBox="1"/>
          <p:nvPr/>
        </p:nvSpPr>
        <p:spPr>
          <a:xfrm>
            <a:off x="3875791" y="2019300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2 – Bruno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A1 </a:t>
            </a:r>
            <a:endParaRPr dirty="0"/>
          </a:p>
        </p:txBody>
      </p:sp>
      <p:sp>
        <p:nvSpPr>
          <p:cNvPr id="122" name="Google Shape;122;p1"/>
          <p:cNvSpPr txBox="1"/>
          <p:nvPr/>
        </p:nvSpPr>
        <p:spPr>
          <a:xfrm>
            <a:off x="2122415" y="6090035"/>
            <a:ext cx="1728787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7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7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123" name="Google Shape;123;p1"/>
          <p:cNvSpPr txBox="1"/>
          <p:nvPr/>
        </p:nvSpPr>
        <p:spPr>
          <a:xfrm>
            <a:off x="3845080" y="4568618"/>
            <a:ext cx="1727200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1 – Bruno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A1  </a:t>
            </a:r>
            <a:endParaRPr dirty="0"/>
          </a:p>
        </p:txBody>
      </p:sp>
      <p:sp>
        <p:nvSpPr>
          <p:cNvPr id="126" name="Google Shape;126;p1"/>
          <p:cNvSpPr txBox="1"/>
          <p:nvPr/>
        </p:nvSpPr>
        <p:spPr>
          <a:xfrm>
            <a:off x="3863241" y="4325620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JA 3 (3L) – </a:t>
            </a:r>
            <a:r>
              <a:rPr lang="en-US" sz="800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Neri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2124074" y="5559862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EN 2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133" name="Google Shape;133;p1"/>
          <p:cNvSpPr txBox="1"/>
          <p:nvPr/>
        </p:nvSpPr>
        <p:spPr>
          <a:xfrm>
            <a:off x="7282139" y="5559573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ES 2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134" name="Google Shape;134;p1"/>
          <p:cNvSpPr txBox="1"/>
          <p:nvPr/>
        </p:nvSpPr>
        <p:spPr>
          <a:xfrm>
            <a:off x="7308533" y="4118903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3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A1</a:t>
            </a:r>
            <a:endParaRPr dirty="0"/>
          </a:p>
        </p:txBody>
      </p:sp>
      <p:sp>
        <p:nvSpPr>
          <p:cNvPr id="135" name="Google Shape;135;p1"/>
          <p:cNvSpPr txBox="1"/>
          <p:nvPr/>
        </p:nvSpPr>
        <p:spPr>
          <a:xfrm>
            <a:off x="411043" y="2579920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DIRITTO 3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Giannini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5613315" y="3613933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EN 2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-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A1  </a:t>
            </a:r>
            <a:endParaRPr dirty="0"/>
          </a:p>
        </p:txBody>
      </p:sp>
      <p:sp>
        <p:nvSpPr>
          <p:cNvPr id="140" name="Google Shape;140;p1"/>
          <p:cNvSpPr txBox="1"/>
          <p:nvPr/>
        </p:nvSpPr>
        <p:spPr>
          <a:xfrm>
            <a:off x="2140853" y="5350778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2 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A2  </a:t>
            </a:r>
            <a:endParaRPr dirty="0"/>
          </a:p>
        </p:txBody>
      </p:sp>
      <p:sp>
        <p:nvSpPr>
          <p:cNvPr id="142" name="Google Shape;142;p1"/>
          <p:cNvSpPr txBox="1"/>
          <p:nvPr/>
        </p:nvSpPr>
        <p:spPr>
          <a:xfrm>
            <a:off x="381953" y="2812689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GEN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Fabbri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Roberta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7287656" y="5358092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FR 2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A4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1" name="Google Shape;191;p1"/>
          <p:cNvSpPr txBox="1"/>
          <p:nvPr/>
        </p:nvSpPr>
        <p:spPr>
          <a:xfrm>
            <a:off x="-3733500" y="-742425"/>
            <a:ext cx="5860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233;p2"/>
          <p:cNvSpPr txBox="1"/>
          <p:nvPr/>
        </p:nvSpPr>
        <p:spPr>
          <a:xfrm>
            <a:off x="2130803" y="4338042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FR 3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/>
          </a:p>
        </p:txBody>
      </p:sp>
      <p:sp>
        <p:nvSpPr>
          <p:cNvPr id="196" name="Google Shape;142;p1"/>
          <p:cNvSpPr txBox="1"/>
          <p:nvPr/>
        </p:nvSpPr>
        <p:spPr>
          <a:xfrm>
            <a:off x="7300322" y="2805628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GEN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Fabbri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Roberta – 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7" name="Google Shape;142;p1"/>
          <p:cNvSpPr txBox="1"/>
          <p:nvPr/>
        </p:nvSpPr>
        <p:spPr>
          <a:xfrm>
            <a:off x="7323773" y="1043870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GEN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Fabbri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Roberta – 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8" name="Google Shape;108;p1"/>
          <p:cNvSpPr txBox="1"/>
          <p:nvPr/>
        </p:nvSpPr>
        <p:spPr>
          <a:xfrm>
            <a:off x="5599123" y="1047828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DE 1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A3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9" name="Google Shape;93;p1"/>
          <p:cNvSpPr txBox="1"/>
          <p:nvPr/>
        </p:nvSpPr>
        <p:spPr>
          <a:xfrm>
            <a:off x="5555942" y="5359286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DE 2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0" name="Google Shape;100;p1"/>
          <p:cNvSpPr txBox="1"/>
          <p:nvPr/>
        </p:nvSpPr>
        <p:spPr>
          <a:xfrm>
            <a:off x="5583882" y="4330928"/>
            <a:ext cx="1728787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DE 3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Giri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3" name="Google Shape;98;p1"/>
          <p:cNvSpPr txBox="1"/>
          <p:nvPr/>
        </p:nvSpPr>
        <p:spPr>
          <a:xfrm>
            <a:off x="5574759" y="6117749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RU 3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Saturni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A4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5" name="Google Shape;125;p1"/>
          <p:cNvSpPr txBox="1"/>
          <p:nvPr/>
        </p:nvSpPr>
        <p:spPr>
          <a:xfrm>
            <a:off x="3879216" y="5375217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800"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 JA 2 (3L)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Neri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06" name="Google Shape;232;p2"/>
          <p:cNvSpPr txBox="1"/>
          <p:nvPr/>
        </p:nvSpPr>
        <p:spPr>
          <a:xfrm>
            <a:off x="2136731" y="4571074"/>
            <a:ext cx="1727200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RU 1 (2L+3L)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Topchiy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A4</a:t>
            </a:r>
            <a:endParaRPr dirty="0"/>
          </a:p>
        </p:txBody>
      </p:sp>
      <p:sp>
        <p:nvSpPr>
          <p:cNvPr id="105" name="Google Shape;205;p2"/>
          <p:cNvSpPr txBox="1"/>
          <p:nvPr/>
        </p:nvSpPr>
        <p:spPr>
          <a:xfrm>
            <a:off x="399416" y="1793306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GEOGRAFIA 2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Betti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6" name="Google Shape;205;p2"/>
          <p:cNvSpPr txBox="1"/>
          <p:nvPr/>
        </p:nvSpPr>
        <p:spPr>
          <a:xfrm>
            <a:off x="407036" y="3422716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GEOGRAFIA 2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Betti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9" name="Google Shape;102;p1"/>
          <p:cNvSpPr txBox="1"/>
          <p:nvPr/>
        </p:nvSpPr>
        <p:spPr>
          <a:xfrm>
            <a:off x="2130926" y="1253173"/>
            <a:ext cx="17414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A2  </a:t>
            </a:r>
            <a:endParaRPr dirty="0"/>
          </a:p>
        </p:txBody>
      </p:sp>
      <p:sp>
        <p:nvSpPr>
          <p:cNvPr id="136" name="Google Shape;103;p1"/>
          <p:cNvSpPr txBox="1"/>
          <p:nvPr/>
        </p:nvSpPr>
        <p:spPr>
          <a:xfrm>
            <a:off x="2134235" y="3015254"/>
            <a:ext cx="1727200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EN 1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1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A1</a:t>
            </a:r>
            <a:endParaRPr dirty="0"/>
          </a:p>
        </p:txBody>
      </p:sp>
      <p:sp>
        <p:nvSpPr>
          <p:cNvPr id="260" name="Google Shape;136;p1"/>
          <p:cNvSpPr txBox="1"/>
          <p:nvPr/>
        </p:nvSpPr>
        <p:spPr>
          <a:xfrm>
            <a:off x="404813" y="4335903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Cultura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e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letteratura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Brullo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10" name="Google Shape;137;p1"/>
          <p:cNvSpPr txBox="1"/>
          <p:nvPr/>
        </p:nvSpPr>
        <p:spPr>
          <a:xfrm>
            <a:off x="5592546" y="1820076"/>
            <a:ext cx="1728787" cy="338514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ITA 2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Brullo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 (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se in </a:t>
            </a:r>
            <a:r>
              <a:rPr lang="en-US" sz="800" b="0" i="0" u="none" strike="noStrike" cap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presenza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A1+ A2)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51" name="Google Shape;218;p2"/>
          <p:cNvSpPr txBox="1"/>
          <p:nvPr/>
        </p:nvSpPr>
        <p:spPr>
          <a:xfrm>
            <a:off x="7316132" y="3903633"/>
            <a:ext cx="1727200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RU 3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Eberle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grpSp>
        <p:nvGrpSpPr>
          <p:cNvPr id="352" name="Google Shape;152;p1"/>
          <p:cNvGrpSpPr/>
          <p:nvPr/>
        </p:nvGrpSpPr>
        <p:grpSpPr>
          <a:xfrm>
            <a:off x="109317" y="553701"/>
            <a:ext cx="8931275" cy="5767387"/>
            <a:chOff x="67" y="255"/>
            <a:chExt cx="5626" cy="3633"/>
          </a:xfrm>
        </p:grpSpPr>
        <p:sp>
          <p:nvSpPr>
            <p:cNvPr id="353" name="Google Shape;153;p1"/>
            <p:cNvSpPr txBox="1"/>
            <p:nvPr/>
          </p:nvSpPr>
          <p:spPr>
            <a:xfrm rot="-5400000">
              <a:off x="-397" y="2125"/>
              <a:ext cx="1110" cy="182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154;p1"/>
            <p:cNvSpPr txBox="1"/>
            <p:nvPr/>
          </p:nvSpPr>
          <p:spPr>
            <a:xfrm rot="-5400000">
              <a:off x="-396" y="3238"/>
              <a:ext cx="1110" cy="182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55" name="Google Shape;155;p1"/>
            <p:cNvGrpSpPr/>
            <p:nvPr/>
          </p:nvGrpSpPr>
          <p:grpSpPr>
            <a:xfrm>
              <a:off x="68" y="255"/>
              <a:ext cx="5625" cy="3633"/>
              <a:chOff x="68" y="346"/>
              <a:chExt cx="5625" cy="3633"/>
            </a:xfrm>
          </p:grpSpPr>
          <p:sp>
            <p:nvSpPr>
              <p:cNvPr id="356" name="Google Shape;156;p1"/>
              <p:cNvSpPr txBox="1"/>
              <p:nvPr/>
            </p:nvSpPr>
            <p:spPr>
              <a:xfrm>
                <a:off x="2426" y="1752"/>
                <a:ext cx="1089" cy="111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57" name="Google Shape;157;p1"/>
              <p:cNvGrpSpPr/>
              <p:nvPr/>
            </p:nvGrpSpPr>
            <p:grpSpPr>
              <a:xfrm>
                <a:off x="68" y="346"/>
                <a:ext cx="5625" cy="3633"/>
                <a:chOff x="69" y="321"/>
                <a:chExt cx="5625" cy="3633"/>
              </a:xfrm>
            </p:grpSpPr>
            <p:sp>
              <p:nvSpPr>
                <p:cNvPr id="358" name="Google Shape;158;p1"/>
                <p:cNvSpPr txBox="1"/>
                <p:nvPr/>
              </p:nvSpPr>
              <p:spPr>
                <a:xfrm rot="-5400000">
                  <a:off x="-229" y="1095"/>
                  <a:ext cx="600" cy="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900"/>
                    <a:buFont typeface="Arial Narrow"/>
                    <a:buNone/>
                  </a:pPr>
                  <a:r>
                    <a:rPr lang="en-US" sz="900" b="1" i="0" u="none">
                      <a:solidFill>
                        <a:schemeClr val="dk1"/>
                      </a:solidFill>
                      <a:latin typeface="Arial Narrow"/>
                      <a:ea typeface="Arial Narrow"/>
                      <a:cs typeface="Arial Narrow"/>
                      <a:sym typeface="Arial Narrow"/>
                    </a:rPr>
                    <a:t>9.00 - 10.30</a:t>
                  </a:r>
                  <a:endParaRPr/>
                </a:p>
              </p:txBody>
            </p:sp>
            <p:grpSp>
              <p:nvGrpSpPr>
                <p:cNvPr id="359" name="Google Shape;159;p1"/>
                <p:cNvGrpSpPr/>
                <p:nvPr/>
              </p:nvGrpSpPr>
              <p:grpSpPr>
                <a:xfrm>
                  <a:off x="69" y="321"/>
                  <a:ext cx="5625" cy="3633"/>
                  <a:chOff x="69" y="321"/>
                  <a:chExt cx="5625" cy="3633"/>
                </a:xfrm>
              </p:grpSpPr>
              <p:sp>
                <p:nvSpPr>
                  <p:cNvPr id="360" name="Google Shape;160;p1"/>
                  <p:cNvSpPr txBox="1"/>
                  <p:nvPr/>
                </p:nvSpPr>
                <p:spPr>
                  <a:xfrm>
                    <a:off x="250" y="1732"/>
                    <a:ext cx="1089" cy="1110"/>
                  </a:xfrm>
                  <a:prstGeom prst="rect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 b="0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grpSp>
                <p:nvGrpSpPr>
                  <p:cNvPr id="361" name="Google Shape;161;p1"/>
                  <p:cNvGrpSpPr/>
                  <p:nvPr/>
                </p:nvGrpSpPr>
                <p:grpSpPr>
                  <a:xfrm>
                    <a:off x="69" y="321"/>
                    <a:ext cx="5625" cy="3633"/>
                    <a:chOff x="69" y="321"/>
                    <a:chExt cx="5625" cy="3633"/>
                  </a:xfrm>
                </p:grpSpPr>
                <p:grpSp>
                  <p:nvGrpSpPr>
                    <p:cNvPr id="362" name="Google Shape;162;p1"/>
                    <p:cNvGrpSpPr/>
                    <p:nvPr/>
                  </p:nvGrpSpPr>
                  <p:grpSpPr>
                    <a:xfrm>
                      <a:off x="69" y="622"/>
                      <a:ext cx="5625" cy="3332"/>
                      <a:chOff x="69" y="804"/>
                      <a:chExt cx="5625" cy="3332"/>
                    </a:xfrm>
                  </p:grpSpPr>
                  <p:sp>
                    <p:nvSpPr>
                      <p:cNvPr id="375" name="Google Shape;163;p1"/>
                      <p:cNvSpPr txBox="1"/>
                      <p:nvPr/>
                    </p:nvSpPr>
                    <p:spPr>
                      <a:xfrm rot="-5400000">
                        <a:off x="-395" y="1268"/>
                        <a:ext cx="1110" cy="18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76" name="Google Shape;164;p1"/>
                      <p:cNvSpPr txBox="1"/>
                      <p:nvPr/>
                    </p:nvSpPr>
                    <p:spPr>
                      <a:xfrm>
                        <a:off x="250" y="80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77" name="Google Shape;165;p1"/>
                      <p:cNvSpPr txBox="1"/>
                      <p:nvPr/>
                    </p:nvSpPr>
                    <p:spPr>
                      <a:xfrm>
                        <a:off x="1339" y="80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78" name="Google Shape;166;p1"/>
                      <p:cNvSpPr txBox="1"/>
                      <p:nvPr/>
                    </p:nvSpPr>
                    <p:spPr>
                      <a:xfrm>
                        <a:off x="250" y="3026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79" name="Google Shape;167;p1"/>
                      <p:cNvSpPr txBox="1"/>
                      <p:nvPr/>
                    </p:nvSpPr>
                    <p:spPr>
                      <a:xfrm>
                        <a:off x="1339" y="191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0" name="Google Shape;168;p1"/>
                      <p:cNvSpPr txBox="1"/>
                      <p:nvPr/>
                    </p:nvSpPr>
                    <p:spPr>
                      <a:xfrm>
                        <a:off x="4605" y="191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1" name="Google Shape;169;p1"/>
                      <p:cNvSpPr txBox="1"/>
                      <p:nvPr/>
                    </p:nvSpPr>
                    <p:spPr>
                      <a:xfrm>
                        <a:off x="3516" y="191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2" name="Google Shape;170;p1"/>
                      <p:cNvSpPr txBox="1"/>
                      <p:nvPr/>
                    </p:nvSpPr>
                    <p:spPr>
                      <a:xfrm>
                        <a:off x="3516" y="80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3" name="Google Shape;171;p1"/>
                      <p:cNvSpPr txBox="1"/>
                      <p:nvPr/>
                    </p:nvSpPr>
                    <p:spPr>
                      <a:xfrm>
                        <a:off x="2427" y="80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4" name="Google Shape;172;p1"/>
                      <p:cNvSpPr txBox="1"/>
                      <p:nvPr/>
                    </p:nvSpPr>
                    <p:spPr>
                      <a:xfrm>
                        <a:off x="4605" y="804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5" name="Google Shape;173;p1"/>
                      <p:cNvSpPr txBox="1"/>
                      <p:nvPr/>
                    </p:nvSpPr>
                    <p:spPr>
                      <a:xfrm>
                        <a:off x="3516" y="3026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6" name="Google Shape;174;p1"/>
                      <p:cNvSpPr txBox="1"/>
                      <p:nvPr/>
                    </p:nvSpPr>
                    <p:spPr>
                      <a:xfrm>
                        <a:off x="2427" y="3026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7" name="Google Shape;175;p1"/>
                      <p:cNvSpPr txBox="1"/>
                      <p:nvPr/>
                    </p:nvSpPr>
                    <p:spPr>
                      <a:xfrm>
                        <a:off x="1339" y="3026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8" name="Google Shape;176;p1"/>
                      <p:cNvSpPr txBox="1"/>
                      <p:nvPr/>
                    </p:nvSpPr>
                    <p:spPr>
                      <a:xfrm>
                        <a:off x="4605" y="3026"/>
                        <a:ext cx="1089" cy="1110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89" name="Google Shape;177;p1"/>
                      <p:cNvSpPr txBox="1"/>
                      <p:nvPr/>
                    </p:nvSpPr>
                    <p:spPr>
                      <a:xfrm rot="-5400000">
                        <a:off x="-380" y="2219"/>
                        <a:ext cx="9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10.30 - 12.00</a:t>
                        </a:r>
                        <a:endParaRPr/>
                      </a:p>
                    </p:txBody>
                  </p:sp>
                  <p:sp>
                    <p:nvSpPr>
                      <p:cNvPr id="390" name="Google Shape;178;p1"/>
                      <p:cNvSpPr txBox="1"/>
                      <p:nvPr/>
                    </p:nvSpPr>
                    <p:spPr>
                      <a:xfrm rot="-5400000">
                        <a:off x="-530" y="3156"/>
                        <a:ext cx="12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12.00 – 13.30</a:t>
                        </a:r>
                        <a:endParaRPr/>
                      </a:p>
                    </p:txBody>
                  </p:sp>
                </p:grpSp>
                <p:grpSp>
                  <p:nvGrpSpPr>
                    <p:cNvPr id="363" name="Google Shape;179;p1"/>
                    <p:cNvGrpSpPr/>
                    <p:nvPr/>
                  </p:nvGrpSpPr>
                  <p:grpSpPr>
                    <a:xfrm>
                      <a:off x="69" y="321"/>
                      <a:ext cx="5624" cy="297"/>
                      <a:chOff x="69" y="210"/>
                      <a:chExt cx="5624" cy="297"/>
                    </a:xfrm>
                  </p:grpSpPr>
                  <p:sp>
                    <p:nvSpPr>
                      <p:cNvPr id="364" name="Google Shape;180;p1"/>
                      <p:cNvSpPr txBox="1"/>
                      <p:nvPr/>
                    </p:nvSpPr>
                    <p:spPr>
                      <a:xfrm>
                        <a:off x="69" y="210"/>
                        <a:ext cx="181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65" name="Google Shape;181;p1"/>
                      <p:cNvSpPr txBox="1"/>
                      <p:nvPr/>
                    </p:nvSpPr>
                    <p:spPr>
                      <a:xfrm>
                        <a:off x="250" y="210"/>
                        <a:ext cx="1088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66" name="Google Shape;182;p1"/>
                      <p:cNvSpPr txBox="1"/>
                      <p:nvPr/>
                    </p:nvSpPr>
                    <p:spPr>
                      <a:xfrm>
                        <a:off x="1339" y="210"/>
                        <a:ext cx="1088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67" name="Google Shape;183;p1"/>
                      <p:cNvSpPr txBox="1"/>
                      <p:nvPr/>
                    </p:nvSpPr>
                    <p:spPr>
                      <a:xfrm>
                        <a:off x="2427" y="210"/>
                        <a:ext cx="1088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68" name="Google Shape;184;p1"/>
                      <p:cNvSpPr txBox="1"/>
                      <p:nvPr/>
                    </p:nvSpPr>
                    <p:spPr>
                      <a:xfrm>
                        <a:off x="3516" y="210"/>
                        <a:ext cx="1088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69" name="Google Shape;185;p1"/>
                      <p:cNvSpPr txBox="1"/>
                      <p:nvPr/>
                    </p:nvSpPr>
                    <p:spPr>
                      <a:xfrm>
                        <a:off x="4605" y="210"/>
                        <a:ext cx="1088" cy="297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dk1"/>
                        </a:solidFill>
                        <a:prstDash val="solid"/>
                        <a:miter lim="800000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8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endParaRPr>
                      </a:p>
                    </p:txBody>
                  </p:sp>
                  <p:sp>
                    <p:nvSpPr>
                      <p:cNvPr id="370" name="Google Shape;186;p1"/>
                      <p:cNvSpPr txBox="1"/>
                      <p:nvPr/>
                    </p:nvSpPr>
                    <p:spPr>
                      <a:xfrm>
                        <a:off x="600" y="210"/>
                        <a:ext cx="371" cy="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 dirty="0" smtClean="0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LUNEDI</a:t>
                        </a:r>
                        <a:endParaRPr dirty="0"/>
                      </a:p>
                    </p:txBody>
                  </p:sp>
                  <p:sp>
                    <p:nvSpPr>
                      <p:cNvPr id="371" name="Google Shape;187;p1"/>
                      <p:cNvSpPr txBox="1"/>
                      <p:nvPr/>
                    </p:nvSpPr>
                    <p:spPr>
                      <a:xfrm>
                        <a:off x="1656" y="210"/>
                        <a:ext cx="6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MARTEDI</a:t>
                        </a:r>
                        <a:endParaRPr/>
                      </a:p>
                    </p:txBody>
                  </p:sp>
                  <p:sp>
                    <p:nvSpPr>
                      <p:cNvPr id="372" name="Google Shape;188;p1"/>
                      <p:cNvSpPr txBox="1"/>
                      <p:nvPr/>
                    </p:nvSpPr>
                    <p:spPr>
                      <a:xfrm>
                        <a:off x="2654" y="210"/>
                        <a:ext cx="6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MERCOLEDI</a:t>
                        </a:r>
                        <a:endParaRPr/>
                      </a:p>
                    </p:txBody>
                  </p:sp>
                  <p:sp>
                    <p:nvSpPr>
                      <p:cNvPr id="373" name="Google Shape;189;p1"/>
                      <p:cNvSpPr txBox="1"/>
                      <p:nvPr/>
                    </p:nvSpPr>
                    <p:spPr>
                      <a:xfrm>
                        <a:off x="3782" y="210"/>
                        <a:ext cx="6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GIOVEDI</a:t>
                        </a:r>
                        <a:endParaRPr/>
                      </a:p>
                    </p:txBody>
                  </p:sp>
                  <p:sp>
                    <p:nvSpPr>
                      <p:cNvPr id="374" name="Google Shape;190;p1"/>
                      <p:cNvSpPr txBox="1"/>
                      <p:nvPr/>
                    </p:nvSpPr>
                    <p:spPr>
                      <a:xfrm>
                        <a:off x="4877" y="210"/>
                        <a:ext cx="60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900"/>
                          <a:buFont typeface="Arial Narrow"/>
                          <a:buNone/>
                        </a:pPr>
                        <a:r>
                          <a:rPr lang="en-US" sz="900" b="1" i="0" u="none">
                            <a:solidFill>
                              <a:schemeClr val="dk1"/>
                            </a:solidFill>
                            <a:latin typeface="Arial Narrow"/>
                            <a:ea typeface="Arial Narrow"/>
                            <a:cs typeface="Arial Narrow"/>
                            <a:sym typeface="Arial Narrow"/>
                          </a:rPr>
                          <a:t>VENERDI</a:t>
                        </a:r>
                        <a:endParaRPr/>
                      </a:p>
                    </p:txBody>
                  </p:sp>
                </p:grpSp>
              </p:grpSp>
            </p:grpSp>
          </p:grpSp>
        </p:grpSp>
      </p:grpSp>
      <p:sp>
        <p:nvSpPr>
          <p:cNvPr id="92" name="Google Shape;126;p1"/>
          <p:cNvSpPr txBox="1"/>
          <p:nvPr/>
        </p:nvSpPr>
        <p:spPr>
          <a:xfrm>
            <a:off x="3845461" y="2580640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PB 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3 (3L) –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Scapin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100" name="Google Shape;203;p2"/>
          <p:cNvSpPr txBox="1"/>
          <p:nvPr/>
        </p:nvSpPr>
        <p:spPr>
          <a:xfrm>
            <a:off x="7317740" y="2571587"/>
            <a:ext cx="1727200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3 – </a:t>
            </a: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Bezzegato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2" name="Google Shape;203;p2"/>
          <p:cNvSpPr txBox="1"/>
          <p:nvPr/>
        </p:nvSpPr>
        <p:spPr>
          <a:xfrm>
            <a:off x="7292353" y="5893907"/>
            <a:ext cx="1727200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3 – </a:t>
            </a: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Bezzegato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17" name="Google Shape;113;p1"/>
          <p:cNvSpPr txBox="1"/>
          <p:nvPr/>
        </p:nvSpPr>
        <p:spPr>
          <a:xfrm>
            <a:off x="391329" y="4587345"/>
            <a:ext cx="1728787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PB I (3L+4L)</a:t>
            </a:r>
            <a:r>
              <a:rPr lang="it-IT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it-IT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Scapin</a:t>
            </a:r>
            <a:r>
              <a:rPr lang="it-IT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- online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"/>
          <p:cNvSpPr txBox="1"/>
          <p:nvPr/>
        </p:nvSpPr>
        <p:spPr>
          <a:xfrm>
            <a:off x="3850506" y="4033872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3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Lodrini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A5 </a:t>
            </a:r>
            <a:endParaRPr dirty="0"/>
          </a:p>
        </p:txBody>
      </p:sp>
      <p:sp>
        <p:nvSpPr>
          <p:cNvPr id="201" name="Google Shape;201;p2"/>
          <p:cNvSpPr txBox="1"/>
          <p:nvPr/>
        </p:nvSpPr>
        <p:spPr>
          <a:xfrm>
            <a:off x="3871170" y="5800739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3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Lodrini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A5 </a:t>
            </a:r>
            <a:endParaRPr dirty="0"/>
          </a:p>
        </p:txBody>
      </p:sp>
      <p:sp>
        <p:nvSpPr>
          <p:cNvPr id="208" name="Google Shape;208;p2"/>
          <p:cNvSpPr txBox="1"/>
          <p:nvPr/>
        </p:nvSpPr>
        <p:spPr>
          <a:xfrm>
            <a:off x="5578801" y="4058920"/>
            <a:ext cx="1728787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- </a:t>
            </a:r>
            <a:r>
              <a:rPr lang="en-US" sz="7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7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7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209" name="Google Shape;209;p2"/>
          <p:cNvSpPr txBox="1"/>
          <p:nvPr/>
        </p:nvSpPr>
        <p:spPr>
          <a:xfrm>
            <a:off x="5576640" y="2243385"/>
            <a:ext cx="1728787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A1</a:t>
            </a:r>
            <a:endParaRPr dirty="0"/>
          </a:p>
        </p:txBody>
      </p:sp>
      <p:sp>
        <p:nvSpPr>
          <p:cNvPr id="210" name="Google Shape;210;p2"/>
          <p:cNvSpPr txBox="1"/>
          <p:nvPr/>
        </p:nvSpPr>
        <p:spPr>
          <a:xfrm>
            <a:off x="2115686" y="2271092"/>
            <a:ext cx="1728787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A2</a:t>
            </a:r>
            <a:endParaRPr dirty="0"/>
          </a:p>
        </p:txBody>
      </p:sp>
      <p:sp>
        <p:nvSpPr>
          <p:cNvPr id="211" name="Google Shape;211;p2"/>
          <p:cNvSpPr txBox="1"/>
          <p:nvPr/>
        </p:nvSpPr>
        <p:spPr>
          <a:xfrm>
            <a:off x="2122260" y="4035206"/>
            <a:ext cx="1728787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Saccoccia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A1</a:t>
            </a:r>
            <a:endParaRPr dirty="0"/>
          </a:p>
        </p:txBody>
      </p:sp>
      <p:sp>
        <p:nvSpPr>
          <p:cNvPr id="212" name="Google Shape;212;p2"/>
          <p:cNvSpPr txBox="1"/>
          <p:nvPr/>
        </p:nvSpPr>
        <p:spPr>
          <a:xfrm>
            <a:off x="5586328" y="5796775"/>
            <a:ext cx="1727200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RU 3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Saturni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A4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3" name="Google Shape;213;p2"/>
          <p:cNvSpPr txBox="1"/>
          <p:nvPr/>
        </p:nvSpPr>
        <p:spPr>
          <a:xfrm>
            <a:off x="389861" y="3085916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ES 2 (2L+3L) – </a:t>
            </a:r>
            <a:r>
              <a:rPr lang="en-US" sz="800" b="0" i="0" u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Mazon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NIDA  </a:t>
            </a:r>
            <a:endParaRPr dirty="0"/>
          </a:p>
        </p:txBody>
      </p:sp>
      <p:sp>
        <p:nvSpPr>
          <p:cNvPr id="214" name="Google Shape;214;p2"/>
          <p:cNvSpPr txBox="1"/>
          <p:nvPr/>
        </p:nvSpPr>
        <p:spPr>
          <a:xfrm>
            <a:off x="378232" y="4275370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ES 1 (2L+3L) – </a:t>
            </a:r>
            <a:r>
              <a:rPr lang="en-US" sz="800" b="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Mazon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NIDA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7" name="Google Shape;217;p2"/>
          <p:cNvSpPr txBox="1"/>
          <p:nvPr/>
        </p:nvSpPr>
        <p:spPr>
          <a:xfrm>
            <a:off x="3855277" y="3092494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ES 2 (2L+3L) – </a:t>
            </a:r>
            <a:r>
              <a:rPr lang="en-US" sz="800" b="0" i="0" u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Mazon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endParaRPr dirty="0"/>
          </a:p>
        </p:txBody>
      </p:sp>
      <p:sp>
        <p:nvSpPr>
          <p:cNvPr id="220" name="Google Shape;220;p2"/>
          <p:cNvSpPr txBox="1"/>
          <p:nvPr/>
        </p:nvSpPr>
        <p:spPr>
          <a:xfrm>
            <a:off x="2132463" y="3068398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DE 2 (2L+3L) -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Bendermacher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1" name="Google Shape;221;p2"/>
          <p:cNvSpPr txBox="1"/>
          <p:nvPr/>
        </p:nvSpPr>
        <p:spPr>
          <a:xfrm>
            <a:off x="3859664" y="746634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 JA 1 (3L)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Neri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A5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2" name="Google Shape;222;p2"/>
          <p:cNvSpPr txBox="1"/>
          <p:nvPr/>
        </p:nvSpPr>
        <p:spPr>
          <a:xfrm>
            <a:off x="2131696" y="4246836"/>
            <a:ext cx="1727200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1 (3L) 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EVANGELISTI – A5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4" name="Google Shape;224;p2"/>
          <p:cNvSpPr txBox="1"/>
          <p:nvPr/>
        </p:nvSpPr>
        <p:spPr>
          <a:xfrm>
            <a:off x="2079541" y="2494915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800"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FR 1 (2L+3L)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Pottier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dirty="0"/>
          </a:p>
        </p:txBody>
      </p:sp>
      <p:sp>
        <p:nvSpPr>
          <p:cNvPr id="225" name="Google Shape;225;p2"/>
          <p:cNvSpPr txBox="1"/>
          <p:nvPr/>
        </p:nvSpPr>
        <p:spPr>
          <a:xfrm>
            <a:off x="394053" y="1498399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chemeClr val="dk1"/>
              </a:buClr>
              <a:buSzPts val="800"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2 (3L)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Evangelisti</a:t>
            </a:r>
            <a:r>
              <a:rPr lang="en-US" sz="800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A4 </a:t>
            </a:r>
            <a:endParaRPr dirty="0"/>
          </a:p>
        </p:txBody>
      </p:sp>
      <p:sp>
        <p:nvSpPr>
          <p:cNvPr id="228" name="Google Shape;228;p2"/>
          <p:cNvSpPr txBox="1"/>
          <p:nvPr/>
        </p:nvSpPr>
        <p:spPr>
          <a:xfrm>
            <a:off x="2127751" y="4997445"/>
            <a:ext cx="1728787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FA3904"/>
              </a:buClr>
              <a:buSzPts val="800"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FR 2 (2L+3L) –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Pottier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–  A4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9" name="Google Shape;229;p2"/>
          <p:cNvSpPr txBox="1"/>
          <p:nvPr/>
        </p:nvSpPr>
        <p:spPr>
          <a:xfrm>
            <a:off x="389514" y="2500143"/>
            <a:ext cx="1727200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RU 1 (2L+3L) –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Topchiy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A3 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30" name="Google Shape;230;p2"/>
          <p:cNvSpPr txBox="1"/>
          <p:nvPr/>
        </p:nvSpPr>
        <p:spPr>
          <a:xfrm>
            <a:off x="383822" y="744508"/>
            <a:ext cx="1727200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RU 1 (2L+3L)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Topchiy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A3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1" name="Google Shape;231;p2"/>
          <p:cNvSpPr txBox="1"/>
          <p:nvPr/>
        </p:nvSpPr>
        <p:spPr>
          <a:xfrm>
            <a:off x="5581650" y="260350"/>
            <a:ext cx="1727200" cy="4714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"/>
          <p:cNvSpPr txBox="1"/>
          <p:nvPr/>
        </p:nvSpPr>
        <p:spPr>
          <a:xfrm>
            <a:off x="2093898" y="1475648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2 (3L) – </a:t>
            </a:r>
            <a:r>
              <a:rPr lang="en-US" sz="800" b="0" i="0" u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Evangelisti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A4 </a:t>
            </a:r>
            <a:endParaRPr dirty="0"/>
          </a:p>
        </p:txBody>
      </p:sp>
      <p:sp>
        <p:nvSpPr>
          <p:cNvPr id="235" name="Google Shape;235;p2"/>
          <p:cNvSpPr txBox="1"/>
          <p:nvPr/>
        </p:nvSpPr>
        <p:spPr>
          <a:xfrm>
            <a:off x="2133968" y="730688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1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6" name="Google Shape;236;p2"/>
          <p:cNvSpPr txBox="1"/>
          <p:nvPr/>
        </p:nvSpPr>
        <p:spPr>
          <a:xfrm>
            <a:off x="5598209" y="1495659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RU 2  - </a:t>
            </a:r>
            <a:r>
              <a:rPr lang="en-US" sz="800" b="0" i="0" u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Saturni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dirty="0"/>
          </a:p>
        </p:txBody>
      </p:sp>
      <p:sp>
        <p:nvSpPr>
          <p:cNvPr id="75" name="Google Shape;235;p2"/>
          <p:cNvSpPr txBox="1"/>
          <p:nvPr/>
        </p:nvSpPr>
        <p:spPr>
          <a:xfrm>
            <a:off x="7306206" y="751310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1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6" name="Google Shape;127;p1"/>
          <p:cNvSpPr txBox="1"/>
          <p:nvPr/>
        </p:nvSpPr>
        <p:spPr>
          <a:xfrm>
            <a:off x="3850547" y="2278184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ES 3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77" name="Google Shape;219;p2"/>
          <p:cNvSpPr txBox="1"/>
          <p:nvPr/>
        </p:nvSpPr>
        <p:spPr>
          <a:xfrm>
            <a:off x="2127483" y="941501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DE 1 (2L+3L)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Bendermacher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7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7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A5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8" name="Google Shape;116;p1"/>
          <p:cNvSpPr txBox="1"/>
          <p:nvPr/>
        </p:nvSpPr>
        <p:spPr>
          <a:xfrm>
            <a:off x="3863474" y="1477745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FR 2 (2L+3L) – </a:t>
            </a:r>
            <a:r>
              <a:rPr lang="en-US" sz="800" b="0" i="0" u="none" strike="noStrike" cap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Pottier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9" name="Google Shape;105;p1"/>
          <p:cNvSpPr txBox="1"/>
          <p:nvPr/>
        </p:nvSpPr>
        <p:spPr>
          <a:xfrm>
            <a:off x="3859665" y="2502115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chemeClr val="dk1"/>
              </a:buClr>
              <a:buSzPts val="800"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FR 1 (2L+3L) –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Pottier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/>
          </a:p>
        </p:txBody>
      </p:sp>
      <p:sp>
        <p:nvSpPr>
          <p:cNvPr id="80" name="Google Shape;147;p1"/>
          <p:cNvSpPr txBox="1"/>
          <p:nvPr/>
        </p:nvSpPr>
        <p:spPr>
          <a:xfrm>
            <a:off x="3845357" y="4274610"/>
            <a:ext cx="1727200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ES 1 (2L+3L)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Mazon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85" name="Google Shape;104;p1"/>
          <p:cNvSpPr txBox="1"/>
          <p:nvPr/>
        </p:nvSpPr>
        <p:spPr>
          <a:xfrm>
            <a:off x="410747" y="1710815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it-IT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ARA 2 (3L) – </a:t>
            </a:r>
            <a:r>
              <a:rPr lang="it-IT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Muccini</a:t>
            </a:r>
            <a:r>
              <a:rPr lang="it-IT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A5  </a:t>
            </a:r>
            <a:endParaRPr lang="it-IT" sz="800" dirty="0">
              <a:solidFill>
                <a:schemeClr val="tx1"/>
              </a:solidFill>
            </a:endParaRPr>
          </a:p>
        </p:txBody>
      </p:sp>
      <p:sp>
        <p:nvSpPr>
          <p:cNvPr id="86" name="Google Shape;146;p1"/>
          <p:cNvSpPr txBox="1"/>
          <p:nvPr/>
        </p:nvSpPr>
        <p:spPr>
          <a:xfrm>
            <a:off x="5572860" y="3099164"/>
            <a:ext cx="1728787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RU 2 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Saturni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A4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9" name="Google Shape;148;p1"/>
          <p:cNvSpPr txBox="1"/>
          <p:nvPr/>
        </p:nvSpPr>
        <p:spPr>
          <a:xfrm>
            <a:off x="7331075" y="4270639"/>
            <a:ext cx="1727200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1 (3L) –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Evangelisti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A1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0" name="Google Shape;226;p2"/>
          <p:cNvSpPr txBox="1"/>
          <p:nvPr/>
        </p:nvSpPr>
        <p:spPr>
          <a:xfrm>
            <a:off x="7310438" y="3833401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3 (3L) </a:t>
            </a:r>
            <a:r>
              <a:rPr lang="en-US" sz="80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i="0" u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Evangelisti</a:t>
            </a:r>
            <a:r>
              <a:rPr lang="en-US" sz="80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A1  </a:t>
            </a:r>
            <a:endParaRPr dirty="0"/>
          </a:p>
        </p:txBody>
      </p:sp>
      <p:sp>
        <p:nvSpPr>
          <p:cNvPr id="92" name="Google Shape;226;p2"/>
          <p:cNvSpPr txBox="1"/>
          <p:nvPr/>
        </p:nvSpPr>
        <p:spPr>
          <a:xfrm>
            <a:off x="407241" y="3787681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ZH 3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3L</a:t>
            </a:r>
            <a:r>
              <a:rPr lang="en-US" sz="800" b="0" i="0" u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) – </a:t>
            </a:r>
            <a:r>
              <a:rPr lang="en-US" sz="800" b="0" i="0" u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EVANGELISTI – A4</a:t>
            </a:r>
            <a:endParaRPr dirty="0"/>
          </a:p>
        </p:txBody>
      </p:sp>
      <p:sp>
        <p:nvSpPr>
          <p:cNvPr id="98" name="Google Shape;104;p1"/>
          <p:cNvSpPr txBox="1"/>
          <p:nvPr/>
        </p:nvSpPr>
        <p:spPr>
          <a:xfrm>
            <a:off x="2107128" y="1694445"/>
            <a:ext cx="1727200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it-IT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ARA 2 (3L) – </a:t>
            </a:r>
            <a:r>
              <a:rPr lang="it-IT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Muccini</a:t>
            </a:r>
            <a:r>
              <a:rPr lang="it-IT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it-IT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lang="it-IT" sz="800" dirty="0">
              <a:solidFill>
                <a:schemeClr val="tx1"/>
              </a:solidFill>
            </a:endParaRPr>
          </a:p>
        </p:txBody>
      </p:sp>
      <p:sp>
        <p:nvSpPr>
          <p:cNvPr id="100" name="Google Shape;117;p1"/>
          <p:cNvSpPr txBox="1"/>
          <p:nvPr/>
        </p:nvSpPr>
        <p:spPr>
          <a:xfrm>
            <a:off x="7327900" y="3104593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RU 2 (2L+3L) – </a:t>
            </a:r>
            <a:r>
              <a:rPr lang="en-US" sz="800" i="0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Eberle</a:t>
            </a:r>
            <a:r>
              <a:rPr lang="en-US" sz="800" i="0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i="0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101" name="Google Shape;126;p1"/>
          <p:cNvSpPr txBox="1"/>
          <p:nvPr/>
        </p:nvSpPr>
        <p:spPr>
          <a:xfrm>
            <a:off x="410111" y="3571240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JA 3 (3L) – </a:t>
            </a:r>
            <a:r>
              <a:rPr lang="en-US" sz="800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Neri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A5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95" name="Google Shape;227;p2"/>
          <p:cNvSpPr txBox="1"/>
          <p:nvPr/>
        </p:nvSpPr>
        <p:spPr>
          <a:xfrm>
            <a:off x="2139315" y="3290194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 FR 2 –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Mambrini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7" name="Google Shape;94;p1"/>
          <p:cNvSpPr txBox="1"/>
          <p:nvPr/>
        </p:nvSpPr>
        <p:spPr>
          <a:xfrm>
            <a:off x="7308533" y="967876"/>
            <a:ext cx="1728787" cy="214312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 ES 1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Ariza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A1  </a:t>
            </a:r>
            <a:endParaRPr dirty="0"/>
          </a:p>
        </p:txBody>
      </p:sp>
      <p:sp>
        <p:nvSpPr>
          <p:cNvPr id="170" name="Google Shape;206;p2"/>
          <p:cNvSpPr txBox="1"/>
          <p:nvPr/>
        </p:nvSpPr>
        <p:spPr>
          <a:xfrm>
            <a:off x="5592128" y="4276224"/>
            <a:ext cx="1728787" cy="338514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ITA 1 –  </a:t>
            </a:r>
            <a:r>
              <a:rPr lang="en-US" sz="800" b="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Brullo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online (se in </a:t>
            </a:r>
            <a:r>
              <a:rPr lang="en-US" sz="800" b="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presenza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A1 + A2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1" name="Google Shape;206;p2"/>
          <p:cNvSpPr txBox="1"/>
          <p:nvPr/>
        </p:nvSpPr>
        <p:spPr>
          <a:xfrm>
            <a:off x="5589349" y="2522645"/>
            <a:ext cx="1728787" cy="338514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LING ITA 1 –  </a:t>
            </a:r>
            <a:r>
              <a:rPr lang="en-US" sz="800" b="0" i="0" u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Brullo</a:t>
            </a:r>
            <a:r>
              <a:rPr lang="en-US" sz="800" b="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 (se in </a:t>
            </a:r>
            <a:r>
              <a:rPr lang="en-US" sz="800" b="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presenza</a:t>
            </a:r>
            <a:r>
              <a:rPr lang="en-US" sz="800" b="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A1+A2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6" name="Google Shape;92;p1"/>
          <p:cNvSpPr txBox="1"/>
          <p:nvPr/>
        </p:nvSpPr>
        <p:spPr>
          <a:xfrm>
            <a:off x="7306811" y="1181586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DE 1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Bigiarini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A5</a:t>
            </a:r>
            <a:endParaRPr dirty="0"/>
          </a:p>
        </p:txBody>
      </p:sp>
      <p:sp>
        <p:nvSpPr>
          <p:cNvPr id="179" name="Google Shape;118;p1"/>
          <p:cNvSpPr txBox="1"/>
          <p:nvPr/>
        </p:nvSpPr>
        <p:spPr>
          <a:xfrm>
            <a:off x="7282180" y="1507181"/>
            <a:ext cx="1727200" cy="214312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RU 2 (2L+3L) – </a:t>
            </a:r>
            <a:r>
              <a:rPr lang="en-US" sz="800" i="0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Eberle</a:t>
            </a:r>
            <a:r>
              <a:rPr lang="en-US" sz="800" i="0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</a:t>
            </a:r>
            <a:r>
              <a:rPr lang="en-US" sz="800" i="0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Nida</a:t>
            </a:r>
            <a:endParaRPr dirty="0"/>
          </a:p>
        </p:txBody>
      </p:sp>
      <p:sp>
        <p:nvSpPr>
          <p:cNvPr id="277" name="Google Shape;132;p1"/>
          <p:cNvSpPr txBox="1"/>
          <p:nvPr/>
        </p:nvSpPr>
        <p:spPr>
          <a:xfrm>
            <a:off x="2141623" y="3825324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b="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 – A2</a:t>
            </a:r>
            <a:endParaRPr dirty="0"/>
          </a:p>
        </p:txBody>
      </p:sp>
      <p:sp>
        <p:nvSpPr>
          <p:cNvPr id="278" name="Google Shape;141;p1"/>
          <p:cNvSpPr txBox="1"/>
          <p:nvPr/>
        </p:nvSpPr>
        <p:spPr>
          <a:xfrm>
            <a:off x="2127052" y="2054924"/>
            <a:ext cx="1728787" cy="214312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MLsp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EN 3 (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A) – </a:t>
            </a:r>
            <a:r>
              <a:rPr lang="en-US" sz="800" b="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Crea</a:t>
            </a:r>
            <a:r>
              <a:rPr lang="en-US" sz="800" b="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–  A1 </a:t>
            </a:r>
            <a:endParaRPr dirty="0"/>
          </a:p>
        </p:txBody>
      </p:sp>
      <p:sp>
        <p:nvSpPr>
          <p:cNvPr id="281" name="Google Shape;89;p1"/>
          <p:cNvSpPr txBox="1"/>
          <p:nvPr/>
        </p:nvSpPr>
        <p:spPr>
          <a:xfrm>
            <a:off x="7319745" y="4036633"/>
            <a:ext cx="1727200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MLop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DE 3 –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Bigiarini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A5 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15" name="Google Shape;129;p1"/>
          <p:cNvSpPr txBox="1"/>
          <p:nvPr/>
        </p:nvSpPr>
        <p:spPr>
          <a:xfrm>
            <a:off x="5579697" y="4962387"/>
            <a:ext cx="1727200" cy="338514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800"/>
              <a:buFont typeface="Arial Narrow"/>
              <a:buNone/>
            </a:pPr>
            <a:r>
              <a:rPr lang="en-US" sz="800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CAT 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 (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gruppi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A e B) - a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settimane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alterne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durante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l’anno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) </a:t>
            </a:r>
            <a:r>
              <a:rPr lang="en-US" sz="800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Mele</a:t>
            </a:r>
            <a:endParaRPr lang="en-US" sz="800" dirty="0">
              <a:solidFill>
                <a:schemeClr val="tx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9" name="Google Shape;142;p1"/>
          <p:cNvSpPr txBox="1"/>
          <p:nvPr/>
        </p:nvSpPr>
        <p:spPr>
          <a:xfrm>
            <a:off x="7316946" y="4496709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70C0"/>
              </a:buClr>
              <a:buSzPts val="800"/>
            </a:pPr>
            <a:r>
              <a:rPr lang="it-IT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ARA 1 (3L) – Magnani A4</a:t>
            </a:r>
            <a:endParaRPr lang="it-IT" sz="800" dirty="0">
              <a:solidFill>
                <a:schemeClr val="tx1"/>
              </a:solidFill>
            </a:endParaRPr>
          </a:p>
        </p:txBody>
      </p:sp>
      <p:grpSp>
        <p:nvGrpSpPr>
          <p:cNvPr id="350" name="Google Shape;237;p2"/>
          <p:cNvGrpSpPr/>
          <p:nvPr/>
        </p:nvGrpSpPr>
        <p:grpSpPr>
          <a:xfrm>
            <a:off x="107950" y="260350"/>
            <a:ext cx="8931275" cy="5761037"/>
            <a:chOff x="68" y="164"/>
            <a:chExt cx="5626" cy="3629"/>
          </a:xfrm>
        </p:grpSpPr>
        <p:sp>
          <p:nvSpPr>
            <p:cNvPr id="351" name="Google Shape;238;p2"/>
            <p:cNvSpPr txBox="1"/>
            <p:nvPr/>
          </p:nvSpPr>
          <p:spPr>
            <a:xfrm rot="-5400000">
              <a:off x="-318" y="776"/>
              <a:ext cx="908" cy="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8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14.00 – 15.30</a:t>
              </a:r>
              <a:endParaRPr/>
            </a:p>
          </p:txBody>
        </p:sp>
        <p:sp>
          <p:nvSpPr>
            <p:cNvPr id="352" name="Google Shape;239;p2"/>
            <p:cNvSpPr txBox="1"/>
            <p:nvPr/>
          </p:nvSpPr>
          <p:spPr>
            <a:xfrm rot="-5400000">
              <a:off x="-220" y="2008"/>
              <a:ext cx="712" cy="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8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15.30-17.00</a:t>
              </a:r>
              <a:endParaRPr/>
            </a:p>
          </p:txBody>
        </p:sp>
        <p:sp>
          <p:nvSpPr>
            <p:cNvPr id="353" name="Google Shape;240;p2"/>
            <p:cNvSpPr txBox="1"/>
            <p:nvPr/>
          </p:nvSpPr>
          <p:spPr>
            <a:xfrm rot="-5400000">
              <a:off x="-220" y="3051"/>
              <a:ext cx="712" cy="1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8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17.00-18.30</a:t>
              </a:r>
              <a:endParaRPr/>
            </a:p>
          </p:txBody>
        </p:sp>
        <p:sp>
          <p:nvSpPr>
            <p:cNvPr id="354" name="Google Shape;241;p2"/>
            <p:cNvSpPr txBox="1"/>
            <p:nvPr/>
          </p:nvSpPr>
          <p:spPr>
            <a:xfrm>
              <a:off x="69" y="164"/>
              <a:ext cx="181" cy="29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242;p2"/>
            <p:cNvSpPr txBox="1"/>
            <p:nvPr/>
          </p:nvSpPr>
          <p:spPr>
            <a:xfrm>
              <a:off x="250" y="164"/>
              <a:ext cx="1088" cy="29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243;p2"/>
            <p:cNvSpPr txBox="1"/>
            <p:nvPr/>
          </p:nvSpPr>
          <p:spPr>
            <a:xfrm>
              <a:off x="1339" y="164"/>
              <a:ext cx="1088" cy="29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244;p2"/>
            <p:cNvSpPr txBox="1"/>
            <p:nvPr/>
          </p:nvSpPr>
          <p:spPr>
            <a:xfrm>
              <a:off x="2427" y="164"/>
              <a:ext cx="1088" cy="29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245;p2"/>
            <p:cNvSpPr txBox="1"/>
            <p:nvPr/>
          </p:nvSpPr>
          <p:spPr>
            <a:xfrm>
              <a:off x="4604" y="164"/>
              <a:ext cx="1088" cy="297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246;p2"/>
            <p:cNvSpPr txBox="1"/>
            <p:nvPr/>
          </p:nvSpPr>
          <p:spPr>
            <a:xfrm rot="-5400000">
              <a:off x="-395" y="925"/>
              <a:ext cx="1110" cy="182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247;p2"/>
            <p:cNvSpPr txBox="1"/>
            <p:nvPr/>
          </p:nvSpPr>
          <p:spPr>
            <a:xfrm rot="-5400000">
              <a:off x="-395" y="2035"/>
              <a:ext cx="1110" cy="182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248;p2"/>
            <p:cNvSpPr txBox="1"/>
            <p:nvPr/>
          </p:nvSpPr>
          <p:spPr>
            <a:xfrm rot="-5400000">
              <a:off x="-396" y="3147"/>
              <a:ext cx="1110" cy="182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249;p2"/>
            <p:cNvSpPr txBox="1"/>
            <p:nvPr/>
          </p:nvSpPr>
          <p:spPr>
            <a:xfrm>
              <a:off x="250" y="46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250;p2"/>
            <p:cNvSpPr txBox="1"/>
            <p:nvPr/>
          </p:nvSpPr>
          <p:spPr>
            <a:xfrm>
              <a:off x="1339" y="46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251;p2"/>
            <p:cNvSpPr txBox="1"/>
            <p:nvPr/>
          </p:nvSpPr>
          <p:spPr>
            <a:xfrm>
              <a:off x="250" y="157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252;p2"/>
            <p:cNvSpPr txBox="1"/>
            <p:nvPr/>
          </p:nvSpPr>
          <p:spPr>
            <a:xfrm>
              <a:off x="250" y="2683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endParaRPr lang="it-IT" sz="1800" smtClean="0">
                <a:solidFill>
                  <a:schemeClr val="tx1"/>
                </a:solidFill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253;p2"/>
            <p:cNvSpPr txBox="1"/>
            <p:nvPr/>
          </p:nvSpPr>
          <p:spPr>
            <a:xfrm>
              <a:off x="1339" y="157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254;p2"/>
            <p:cNvSpPr txBox="1"/>
            <p:nvPr/>
          </p:nvSpPr>
          <p:spPr>
            <a:xfrm>
              <a:off x="2427" y="157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255;p2"/>
            <p:cNvSpPr txBox="1"/>
            <p:nvPr/>
          </p:nvSpPr>
          <p:spPr>
            <a:xfrm>
              <a:off x="4605" y="157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256;p2"/>
            <p:cNvSpPr txBox="1"/>
            <p:nvPr/>
          </p:nvSpPr>
          <p:spPr>
            <a:xfrm>
              <a:off x="3516" y="157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257;p2"/>
            <p:cNvSpPr txBox="1"/>
            <p:nvPr/>
          </p:nvSpPr>
          <p:spPr>
            <a:xfrm>
              <a:off x="3516" y="46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258;p2"/>
            <p:cNvSpPr txBox="1"/>
            <p:nvPr/>
          </p:nvSpPr>
          <p:spPr>
            <a:xfrm>
              <a:off x="2427" y="46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259;p2"/>
            <p:cNvSpPr txBox="1"/>
            <p:nvPr/>
          </p:nvSpPr>
          <p:spPr>
            <a:xfrm>
              <a:off x="4605" y="461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260;p2"/>
            <p:cNvSpPr txBox="1"/>
            <p:nvPr/>
          </p:nvSpPr>
          <p:spPr>
            <a:xfrm>
              <a:off x="3516" y="2683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261;p2"/>
            <p:cNvSpPr txBox="1"/>
            <p:nvPr/>
          </p:nvSpPr>
          <p:spPr>
            <a:xfrm>
              <a:off x="2427" y="2683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262;p2"/>
            <p:cNvSpPr txBox="1"/>
            <p:nvPr/>
          </p:nvSpPr>
          <p:spPr>
            <a:xfrm>
              <a:off x="1339" y="2683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263;p2"/>
            <p:cNvSpPr txBox="1"/>
            <p:nvPr/>
          </p:nvSpPr>
          <p:spPr>
            <a:xfrm>
              <a:off x="4605" y="2683"/>
              <a:ext cx="1089" cy="111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264;p2"/>
            <p:cNvSpPr txBox="1"/>
            <p:nvPr/>
          </p:nvSpPr>
          <p:spPr>
            <a:xfrm>
              <a:off x="600" y="164"/>
              <a:ext cx="414" cy="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LUNEDI</a:t>
              </a:r>
              <a:endParaRPr/>
            </a:p>
          </p:txBody>
        </p:sp>
        <p:sp>
          <p:nvSpPr>
            <p:cNvPr id="378" name="Google Shape;265;p2"/>
            <p:cNvSpPr txBox="1"/>
            <p:nvPr/>
          </p:nvSpPr>
          <p:spPr>
            <a:xfrm>
              <a:off x="1656" y="164"/>
              <a:ext cx="499" cy="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MARTEDI</a:t>
              </a:r>
              <a:endParaRPr/>
            </a:p>
          </p:txBody>
        </p:sp>
        <p:sp>
          <p:nvSpPr>
            <p:cNvPr id="379" name="Google Shape;266;p2"/>
            <p:cNvSpPr txBox="1"/>
            <p:nvPr/>
          </p:nvSpPr>
          <p:spPr>
            <a:xfrm>
              <a:off x="2654" y="164"/>
              <a:ext cx="635" cy="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MERCOLEDI</a:t>
              </a:r>
              <a:endParaRPr/>
            </a:p>
          </p:txBody>
        </p:sp>
        <p:sp>
          <p:nvSpPr>
            <p:cNvPr id="380" name="Google Shape;267;p2"/>
            <p:cNvSpPr txBox="1"/>
            <p:nvPr/>
          </p:nvSpPr>
          <p:spPr>
            <a:xfrm>
              <a:off x="3782" y="164"/>
              <a:ext cx="505" cy="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GIOVEDI</a:t>
              </a:r>
              <a:endParaRPr/>
            </a:p>
          </p:txBody>
        </p:sp>
        <p:sp>
          <p:nvSpPr>
            <p:cNvPr id="381" name="Google Shape;268;p2"/>
            <p:cNvSpPr txBox="1"/>
            <p:nvPr/>
          </p:nvSpPr>
          <p:spPr>
            <a:xfrm>
              <a:off x="4877" y="164"/>
              <a:ext cx="505" cy="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1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VENERDI</a:t>
              </a:r>
              <a:endParaRPr/>
            </a:p>
          </p:txBody>
        </p:sp>
      </p:grpSp>
      <p:sp>
        <p:nvSpPr>
          <p:cNvPr id="87" name="Google Shape;88;p1"/>
          <p:cNvSpPr txBox="1"/>
          <p:nvPr/>
        </p:nvSpPr>
        <p:spPr>
          <a:xfrm>
            <a:off x="7322820" y="5160266"/>
            <a:ext cx="1727200" cy="215900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DE 2 - </a:t>
            </a:r>
            <a:r>
              <a:rPr lang="en-US" sz="800" b="0" i="0" u="none" strike="noStrike" cap="none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Bigiarini</a:t>
            </a:r>
            <a:r>
              <a:rPr lang="en-US" sz="800" b="0" i="0" u="none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 </a:t>
            </a:r>
            <a:r>
              <a:rPr lang="en-US" sz="800" b="0" i="0" u="none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A5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8" name="Google Shape;124;p1"/>
          <p:cNvSpPr txBox="1"/>
          <p:nvPr/>
        </p:nvSpPr>
        <p:spPr>
          <a:xfrm>
            <a:off x="5579561" y="734561"/>
            <a:ext cx="1728787" cy="215900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LIN EN 1 (</a:t>
            </a:r>
            <a:r>
              <a:rPr lang="en-US" sz="800" i="0" u="none" strike="noStrike" cap="none" dirty="0" err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gruppo</a:t>
            </a:r>
            <a:r>
              <a:rPr lang="en-US" sz="800" i="0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B) – </a:t>
            </a:r>
            <a:r>
              <a:rPr lang="en-US" sz="800" i="0" u="none" strike="noStrike" cap="none" dirty="0" err="1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Berrett</a:t>
            </a:r>
            <a:r>
              <a:rPr lang="en-US" sz="800" i="0" u="none" strike="noStrike" cap="none" dirty="0" smtClean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–  NIDA</a:t>
            </a:r>
            <a:endParaRPr dirty="0"/>
          </a:p>
        </p:txBody>
      </p:sp>
      <p:sp>
        <p:nvSpPr>
          <p:cNvPr id="91" name="Google Shape;126;p1"/>
          <p:cNvSpPr txBox="1"/>
          <p:nvPr/>
        </p:nvSpPr>
        <p:spPr>
          <a:xfrm>
            <a:off x="391061" y="2263140"/>
            <a:ext cx="1725612" cy="215403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LIN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PB 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3 (3L) – </a:t>
            </a:r>
            <a:r>
              <a:rPr lang="en-US" sz="80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Scapin</a:t>
            </a:r>
            <a:r>
              <a:rPr lang="en-US" sz="80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strike="noStrike" cap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strike="noStrike" cap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online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93" name="Google Shape;197;p2"/>
          <p:cNvSpPr txBox="1"/>
          <p:nvPr/>
        </p:nvSpPr>
        <p:spPr>
          <a:xfrm>
            <a:off x="7300913" y="4962525"/>
            <a:ext cx="1728787" cy="215403"/>
          </a:xfrm>
          <a:prstGeom prst="rect">
            <a:avLst/>
          </a:prstGeom>
          <a:solidFill>
            <a:srgbClr val="FEF29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3904"/>
              </a:buClr>
              <a:buSzPts val="800"/>
              <a:buFont typeface="Arial Narrow"/>
              <a:buNone/>
            </a:pP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2 – </a:t>
            </a: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Bezzegato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– A3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4" name="Google Shape;200;p2"/>
          <p:cNvSpPr txBox="1"/>
          <p:nvPr/>
        </p:nvSpPr>
        <p:spPr>
          <a:xfrm>
            <a:off x="7323773" y="2500455"/>
            <a:ext cx="1728787" cy="215403"/>
          </a:xfrm>
          <a:prstGeom prst="rect">
            <a:avLst/>
          </a:prstGeom>
          <a:solidFill>
            <a:srgbClr val="FFDDF4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dirty="0" err="1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Mlo</a:t>
            </a:r>
            <a:r>
              <a:rPr lang="en-US" sz="800" i="0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1 – </a:t>
            </a:r>
            <a:r>
              <a:rPr lang="en-US" sz="800" i="0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Bezzegato</a:t>
            </a:r>
            <a:r>
              <a:rPr lang="en-US" sz="800" i="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i="0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i="0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97" name="Google Shape;203;p2"/>
          <p:cNvSpPr txBox="1"/>
          <p:nvPr/>
        </p:nvSpPr>
        <p:spPr>
          <a:xfrm>
            <a:off x="7284733" y="2266787"/>
            <a:ext cx="1727200" cy="215900"/>
          </a:xfrm>
          <a:prstGeom prst="rect">
            <a:avLst/>
          </a:prstGeom>
          <a:solidFill>
            <a:srgbClr val="FFC5A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 Narrow"/>
              <a:buNone/>
            </a:pP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Mlsa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Fr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3 – </a:t>
            </a:r>
            <a:r>
              <a:rPr lang="en-US" sz="800" i="0" u="none" dirty="0" err="1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Bezzegato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en-US" sz="800" i="0" u="none" dirty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– </a:t>
            </a:r>
            <a:r>
              <a:rPr lang="en-US" sz="800" i="0" u="none" dirty="0" smtClean="0">
                <a:solidFill>
                  <a:schemeClr val="tx1"/>
                </a:solidFill>
                <a:latin typeface="Arial Narrow"/>
                <a:ea typeface="Arial Narrow"/>
                <a:cs typeface="Arial Narrow"/>
                <a:sym typeface="Arial Narrow"/>
              </a:rPr>
              <a:t>A3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"/>
          <p:cNvSpPr txBox="1"/>
          <p:nvPr/>
        </p:nvSpPr>
        <p:spPr>
          <a:xfrm>
            <a:off x="900112" y="188912"/>
            <a:ext cx="912812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r>
              <a:rPr lang="en-US" sz="1600" b="1" i="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Legenda </a:t>
            </a:r>
            <a:endParaRPr/>
          </a:p>
        </p:txBody>
      </p:sp>
      <p:graphicFrame>
        <p:nvGraphicFramePr>
          <p:cNvPr id="274" name="Google Shape;274;p3"/>
          <p:cNvGraphicFramePr/>
          <p:nvPr/>
        </p:nvGraphicFramePr>
        <p:xfrm>
          <a:off x="1241425" y="876300"/>
          <a:ext cx="6931000" cy="4536430"/>
        </p:xfrm>
        <a:graphic>
          <a:graphicData uri="http://schemas.openxmlformats.org/drawingml/2006/table">
            <a:tbl>
              <a:tblPr>
                <a:noFill/>
                <a:tableStyleId>{1D28EC43-422A-487E-A483-03AA720A3F65}</a:tableStyleId>
              </a:tblPr>
              <a:tblGrid>
                <a:gridCol w="900100"/>
                <a:gridCol w="3078150"/>
                <a:gridCol w="701675"/>
                <a:gridCol w="2251075"/>
              </a:tblGrid>
              <a:tr h="220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LING GEN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Linguistica generale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A.1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1 (II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LING ITA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Linguistica italiana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A.2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2 (II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 (2L)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Seconda Lingua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A.3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3 (III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LIN (3L)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Terza lingua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A.4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4 (III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MLs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scritta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A.5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5 (III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MLo 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orale 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A.6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6 (III piano)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MLsa  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scritta attiva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A.7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7 (III piano)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MLsp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scritta passiva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A.NIDA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Aula </a:t>
                      </a:r>
                      <a:r>
                        <a:rPr lang="en-US" sz="1000" b="0" i="0" u="none" strike="noStrike" cap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Nida</a:t>
                      </a: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 (III piano)</a:t>
                      </a:r>
                      <a:endParaRPr dirty="0"/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Mloa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orale attiva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DIST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Lezione</a:t>
                      </a: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a </a:t>
                      </a:r>
                      <a:r>
                        <a:rPr lang="en-US" sz="1000" b="0" i="0" u="none" strike="noStrike" cap="none" dirty="0" err="1" smtClean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distanza</a:t>
                      </a:r>
                      <a:r>
                        <a:rPr lang="en-US" sz="1000" b="0" i="0" u="none" strike="noStrike" cap="none" dirty="0" smtClean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/online</a:t>
                      </a:r>
                      <a:endParaRPr dirty="0"/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MLop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Mediazione linguistica orale passiva</a:t>
                      </a:r>
                      <a:endParaRPr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1° anno </a:t>
                      </a: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ssml</a:t>
                      </a:r>
                      <a:endParaRPr dirty="0"/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RU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Russo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2° anno  </a:t>
                      </a: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ssml</a:t>
                      </a:r>
                      <a:endParaRPr dirty="0"/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DE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Tedesco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3° anno  </a:t>
                      </a: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ssml</a:t>
                      </a:r>
                      <a:endParaRPr dirty="0"/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FR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Francese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ES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Spagnolo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ZH 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Cinese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PB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Portoghese-brasiliano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JA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Giapponese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1" i="0" u="none" dirty="0" smtClean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ARA</a:t>
                      </a:r>
                      <a:endParaRPr dirty="0"/>
                    </a:p>
                  </a:txBody>
                  <a:tcPr marL="90000" marR="90000" marT="18000" marB="180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 Narrow"/>
                        <a:buNone/>
                      </a:pPr>
                      <a:r>
                        <a:rPr lang="en-US" sz="1000" b="0" i="0" u="none" dirty="0" err="1" smtClean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Arabo</a:t>
                      </a:r>
                      <a:endParaRPr dirty="0"/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18000" marB="180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275" name="Google Shape;275;p3"/>
          <p:cNvSpPr txBox="1"/>
          <p:nvPr/>
        </p:nvSpPr>
        <p:spPr>
          <a:xfrm>
            <a:off x="5299710" y="2792412"/>
            <a:ext cx="358775" cy="71437"/>
          </a:xfrm>
          <a:prstGeom prst="rect">
            <a:avLst/>
          </a:prstGeom>
          <a:solidFill>
            <a:srgbClr val="FFDD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"/>
          <p:cNvSpPr txBox="1"/>
          <p:nvPr/>
        </p:nvSpPr>
        <p:spPr>
          <a:xfrm>
            <a:off x="5316537" y="3053080"/>
            <a:ext cx="358775" cy="73025"/>
          </a:xfrm>
          <a:prstGeom prst="rect">
            <a:avLst/>
          </a:prstGeom>
          <a:solidFill>
            <a:srgbClr val="FEF29A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"/>
          <p:cNvSpPr txBox="1"/>
          <p:nvPr/>
        </p:nvSpPr>
        <p:spPr>
          <a:xfrm>
            <a:off x="5330507" y="3349942"/>
            <a:ext cx="358775" cy="73025"/>
          </a:xfrm>
          <a:prstGeom prst="rect">
            <a:avLst/>
          </a:prstGeom>
          <a:solidFill>
            <a:srgbClr val="FFC5AB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"/>
          <p:cNvSpPr txBox="1"/>
          <p:nvPr/>
        </p:nvSpPr>
        <p:spPr>
          <a:xfrm>
            <a:off x="828675" y="4724400"/>
            <a:ext cx="734377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1149</Words>
  <Application>Microsoft Office PowerPoint</Application>
  <PresentationFormat>Presentazione su schermo (4:3)</PresentationFormat>
  <Paragraphs>184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Arial Narrow</vt:lpstr>
      <vt:lpstr>Struttura predefinita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</dc:creator>
  <cp:lastModifiedBy>Giovanna</cp:lastModifiedBy>
  <cp:revision>250</cp:revision>
  <dcterms:created xsi:type="dcterms:W3CDTF">2015-10-01T12:15:07Z</dcterms:created>
  <dcterms:modified xsi:type="dcterms:W3CDTF">2021-11-19T16:15:30Z</dcterms:modified>
</cp:coreProperties>
</file>